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8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5844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6554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5503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6285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1274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0392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382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97474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5675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0302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25276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F35B3-D7F5-4E86-9E69-98536E7566ED}" type="datetimeFigureOut">
              <a:rPr lang="en-IN" smtClean="0"/>
              <a:pPr/>
              <a:t>27-07-2021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2F00BF1-DA6D-4B4D-B4F9-73AFEEB23DC3}" type="slidenum">
              <a:rPr lang="en-IN" smtClean="0"/>
              <a:pPr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4037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B70549-E6B2-4819-B07D-DC4803BB4E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TRAINING </a:t>
            </a:r>
            <a:r>
              <a:rPr lang="en-US" sz="4400" dirty="0"/>
              <a:t>PLAN</a:t>
            </a:r>
            <a:endParaRPr lang="en-IN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3662497-93EE-41A0-A6F3-741A549F9E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Powered by aspire it academy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85550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HTML/CSS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1600" dirty="0">
                <a:latin typeface="Calibri" panose="020F0502020204030204" pitchFamily="34" charset="0"/>
                <a:cs typeface="Calibri" panose="020F0502020204030204" pitchFamily="34" charset="0"/>
              </a:rPr>
              <a:t>HTML/CSS Concepts</a:t>
            </a:r>
          </a:p>
          <a:p>
            <a:r>
              <a:rPr lang="en-IN" sz="1600" dirty="0">
                <a:latin typeface="Calibri" panose="020F0502020204030204" pitchFamily="34" charset="0"/>
                <a:cs typeface="Calibri" panose="020F0502020204030204" pitchFamily="34" charset="0"/>
              </a:rPr>
              <a:t>Workshops with examples</a:t>
            </a:r>
          </a:p>
          <a:p>
            <a:endParaRPr lang="en-IN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Targeted Week  - 3</a:t>
            </a:r>
          </a:p>
          <a:p>
            <a:pPr lvl="1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Timing  - 10 to 12 AM</a:t>
            </a:r>
          </a:p>
          <a:p>
            <a:pPr lvl="1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Hours -  16</a:t>
            </a:r>
          </a:p>
          <a:p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700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Node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IN" b="1" dirty="0"/>
              <a:t>Introduction </a:t>
            </a:r>
            <a:r>
              <a:rPr lang="en-IN" dirty="0"/>
              <a:t>– (30 mins)</a:t>
            </a:r>
          </a:p>
          <a:p>
            <a:r>
              <a:rPr lang="en-IN" dirty="0"/>
              <a:t>Understating what is node, why and its features</a:t>
            </a:r>
          </a:p>
          <a:p>
            <a:pPr lvl="0"/>
            <a:r>
              <a:rPr lang="en-IN" b="1" dirty="0"/>
              <a:t>JavaScript Basics</a:t>
            </a:r>
            <a:r>
              <a:rPr lang="en-IN" dirty="0"/>
              <a:t> – (1 hr)</a:t>
            </a:r>
          </a:p>
          <a:p>
            <a:r>
              <a:rPr lang="en-IN" dirty="0"/>
              <a:t>ES6, Array Object and its methods, Async/Await, Promise etc</a:t>
            </a:r>
          </a:p>
          <a:p>
            <a:pPr lvl="0"/>
            <a:r>
              <a:rPr lang="en-IN" b="1" dirty="0"/>
              <a:t>Node Basics 1</a:t>
            </a:r>
            <a:r>
              <a:rPr lang="en-IN" dirty="0"/>
              <a:t> – (1.5 hrs)</a:t>
            </a:r>
          </a:p>
          <a:p>
            <a:r>
              <a:rPr lang="en-IN" dirty="0"/>
              <a:t>Creating node server, understanding Lifecycle and event loop, Request/Response routing and redirecting, Blocking/Non-Blocking code</a:t>
            </a:r>
          </a:p>
          <a:p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1204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Node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IN" b="1" dirty="0"/>
              <a:t>Node Basics 2 </a:t>
            </a:r>
            <a:r>
              <a:rPr lang="en-IN" dirty="0"/>
              <a:t>– (1 hr)</a:t>
            </a:r>
          </a:p>
          <a:p>
            <a:r>
              <a:rPr lang="en-IN" dirty="0"/>
              <a:t>Understanding NPM, Global and local </a:t>
            </a:r>
            <a:r>
              <a:rPr lang="en-IN" dirty="0" err="1"/>
              <a:t>npm</a:t>
            </a:r>
            <a:r>
              <a:rPr lang="en-IN" dirty="0"/>
              <a:t> install, Using </a:t>
            </a:r>
            <a:r>
              <a:rPr lang="en-IN" dirty="0" err="1"/>
              <a:t>Nodemon</a:t>
            </a:r>
            <a:r>
              <a:rPr lang="en-IN" dirty="0"/>
              <a:t> for </a:t>
            </a:r>
            <a:r>
              <a:rPr lang="en-IN" dirty="0" err="1"/>
              <a:t>autorestart</a:t>
            </a:r>
            <a:r>
              <a:rPr lang="en-IN" dirty="0"/>
              <a:t>, debugging etc.,</a:t>
            </a:r>
          </a:p>
          <a:p>
            <a:pPr lvl="0"/>
            <a:r>
              <a:rPr lang="en-IN" b="1" dirty="0"/>
              <a:t>Working with Express.js – </a:t>
            </a:r>
            <a:r>
              <a:rPr lang="en-IN" dirty="0"/>
              <a:t>(1.5 hrs)</a:t>
            </a:r>
          </a:p>
          <a:p>
            <a:r>
              <a:rPr lang="en-IN" dirty="0"/>
              <a:t>Understanding Express.js, Adding middleware, Handling routes, Creating and serving html pages, error pages</a:t>
            </a:r>
          </a:p>
          <a:p>
            <a:pPr lvl="0"/>
            <a:r>
              <a:rPr lang="en-IN" b="1" dirty="0"/>
              <a:t>Understanding MVC </a:t>
            </a:r>
            <a:r>
              <a:rPr lang="en-IN" dirty="0"/>
              <a:t>– (1 hrs)</a:t>
            </a:r>
          </a:p>
          <a:p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9266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Node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IN" b="1" dirty="0"/>
              <a:t>Dynamic Routes </a:t>
            </a:r>
            <a:r>
              <a:rPr lang="en-IN" dirty="0"/>
              <a:t>– (2 hrs)</a:t>
            </a:r>
          </a:p>
          <a:p>
            <a:r>
              <a:rPr lang="en-IN" dirty="0"/>
              <a:t>Extracting dynamic params, Parsing data with POST request, Query params, REST operations</a:t>
            </a:r>
          </a:p>
          <a:p>
            <a:pPr lvl="0"/>
            <a:r>
              <a:rPr lang="en-IN" b="1" dirty="0"/>
              <a:t>SQL Introduction </a:t>
            </a:r>
            <a:r>
              <a:rPr lang="en-IN" dirty="0"/>
              <a:t>– (1 hr)</a:t>
            </a:r>
          </a:p>
          <a:p>
            <a:r>
              <a:rPr lang="en-IN" dirty="0"/>
              <a:t>Comparing SQL and NoSQL, Understanding basics of SQL like CRUD operation in DB</a:t>
            </a:r>
          </a:p>
          <a:p>
            <a:pPr lvl="0"/>
            <a:r>
              <a:rPr lang="en-IN" b="1" dirty="0"/>
              <a:t>Using </a:t>
            </a:r>
            <a:r>
              <a:rPr lang="en-IN" b="1" dirty="0" err="1"/>
              <a:t>Sequelize</a:t>
            </a:r>
            <a:r>
              <a:rPr lang="en-IN" b="1" dirty="0"/>
              <a:t> </a:t>
            </a:r>
            <a:r>
              <a:rPr lang="en-IN" dirty="0"/>
              <a:t>– (2 hr)</a:t>
            </a:r>
          </a:p>
          <a:p>
            <a:r>
              <a:rPr lang="en-IN" dirty="0"/>
              <a:t>Connecting to SQL DB and doing CRUD operations</a:t>
            </a:r>
          </a:p>
          <a:p>
            <a:pPr lvl="0"/>
            <a:r>
              <a:rPr lang="en-IN" b="1" dirty="0"/>
              <a:t>NoSQL and MongoDB </a:t>
            </a:r>
            <a:r>
              <a:rPr lang="en-IN" dirty="0"/>
              <a:t>– (4 hrs)</a:t>
            </a:r>
          </a:p>
        </p:txBody>
      </p:sp>
    </p:spTree>
    <p:extLst>
      <p:ext uri="{BB962C8B-B14F-4D97-AF65-F5344CB8AC3E}">
        <p14:creationId xmlns:p14="http://schemas.microsoft.com/office/powerpoint/2010/main" xmlns="" val="2984723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Node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dirty="0"/>
              <a:t>Understanding NoSQL and MongoDB</a:t>
            </a:r>
          </a:p>
          <a:p>
            <a:pPr lvl="0"/>
            <a:r>
              <a:rPr lang="en-IN" b="1" dirty="0"/>
              <a:t>Mongoose </a:t>
            </a:r>
            <a:r>
              <a:rPr lang="en-IN" dirty="0"/>
              <a:t>– (1 hr)</a:t>
            </a:r>
          </a:p>
          <a:p>
            <a:r>
              <a:rPr lang="en-IN" dirty="0"/>
              <a:t>Using mongoose for doing CRUD in MongoDB</a:t>
            </a:r>
          </a:p>
          <a:p>
            <a:pPr lvl="0"/>
            <a:r>
              <a:rPr lang="en-IN" b="1" dirty="0"/>
              <a:t>Authentication </a:t>
            </a:r>
            <a:r>
              <a:rPr lang="en-IN" dirty="0"/>
              <a:t>– (1.5 hr)</a:t>
            </a:r>
          </a:p>
          <a:p>
            <a:r>
              <a:rPr lang="en-IN" dirty="0"/>
              <a:t>Adding user authentication, encrypting password, route protection etc</a:t>
            </a:r>
          </a:p>
          <a:p>
            <a:pPr lvl="0"/>
            <a:r>
              <a:rPr lang="en-IN" b="1" dirty="0"/>
              <a:t>Email Sending </a:t>
            </a:r>
            <a:r>
              <a:rPr lang="en-IN" dirty="0"/>
              <a:t>– (15 mins)</a:t>
            </a:r>
          </a:p>
          <a:p>
            <a:pPr lvl="0"/>
            <a:r>
              <a:rPr lang="en-IN" b="1" dirty="0"/>
              <a:t>Advanced Authentication and validation </a:t>
            </a:r>
            <a:r>
              <a:rPr lang="en-IN" dirty="0"/>
              <a:t>– (2 hrs)</a:t>
            </a:r>
          </a:p>
          <a:p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670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Node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dirty="0"/>
              <a:t>Using Tokens, Authorization, Input validations</a:t>
            </a:r>
          </a:p>
          <a:p>
            <a:pPr lvl="0"/>
            <a:r>
              <a:rPr lang="en-IN" b="1" dirty="0"/>
              <a:t>Error Handling – </a:t>
            </a:r>
            <a:r>
              <a:rPr lang="en-IN" dirty="0"/>
              <a:t>(45 mins)</a:t>
            </a:r>
          </a:p>
          <a:p>
            <a:pPr lvl="0"/>
            <a:r>
              <a:rPr lang="en-IN" b="1" dirty="0"/>
              <a:t>File Upload and Download </a:t>
            </a:r>
            <a:r>
              <a:rPr lang="en-IN" dirty="0"/>
              <a:t>– (1.5 hrs)</a:t>
            </a:r>
          </a:p>
          <a:p>
            <a:pPr lvl="0"/>
            <a:r>
              <a:rPr lang="en-IN" b="1" dirty="0"/>
              <a:t>Working with REST </a:t>
            </a:r>
            <a:r>
              <a:rPr lang="en-IN" b="1" dirty="0" err="1"/>
              <a:t>api</a:t>
            </a:r>
            <a:r>
              <a:rPr lang="en-IN" b="1" dirty="0"/>
              <a:t> </a:t>
            </a:r>
            <a:r>
              <a:rPr lang="en-IN" dirty="0"/>
              <a:t>– (2 hrs)</a:t>
            </a:r>
          </a:p>
          <a:p>
            <a:pPr lvl="0"/>
            <a:r>
              <a:rPr lang="en-IN" b="1" dirty="0"/>
              <a:t>Understanding </a:t>
            </a:r>
            <a:r>
              <a:rPr lang="en-IN" b="1" dirty="0" err="1"/>
              <a:t>Websockets</a:t>
            </a:r>
            <a:r>
              <a:rPr lang="en-IN" b="1" dirty="0"/>
              <a:t> and Socket.io </a:t>
            </a:r>
            <a:r>
              <a:rPr lang="en-IN" dirty="0"/>
              <a:t>– (1 hr)</a:t>
            </a:r>
          </a:p>
          <a:p>
            <a:pPr lvl="0"/>
            <a:r>
              <a:rPr lang="en-IN" b="1" dirty="0"/>
              <a:t>Deploying App </a:t>
            </a:r>
            <a:r>
              <a:rPr lang="en-IN" dirty="0"/>
              <a:t>– (1 hr)</a:t>
            </a:r>
          </a:p>
        </p:txBody>
      </p:sp>
    </p:spTree>
    <p:extLst>
      <p:ext uri="{BB962C8B-B14F-4D97-AF65-F5344CB8AC3E}">
        <p14:creationId xmlns:p14="http://schemas.microsoft.com/office/powerpoint/2010/main" xmlns="" val="3140378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Module 1 – Intro to REACT – </a:t>
            </a:r>
            <a:r>
              <a:rPr lang="en-IN" dirty="0"/>
              <a:t>(1 hr)</a:t>
            </a:r>
          </a:p>
          <a:p>
            <a:pPr lvl="0"/>
            <a:r>
              <a:rPr lang="en-IN" dirty="0"/>
              <a:t>React JS Introduction – Why When ..</a:t>
            </a:r>
          </a:p>
          <a:p>
            <a:pPr lvl="0"/>
            <a:r>
              <a:rPr lang="en-IN" dirty="0"/>
              <a:t>What is SPA</a:t>
            </a:r>
          </a:p>
          <a:p>
            <a:pPr lvl="0"/>
            <a:r>
              <a:rPr lang="en-IN" dirty="0"/>
              <a:t>React types – Class Based and Functional </a:t>
            </a:r>
          </a:p>
          <a:p>
            <a:pPr lvl="0"/>
            <a:r>
              <a:rPr lang="en-IN" dirty="0"/>
              <a:t>React Basics – What is Component, JSX, props and state</a:t>
            </a:r>
          </a:p>
          <a:p>
            <a:pPr lvl="0"/>
            <a:r>
              <a:rPr lang="en-IN" dirty="0"/>
              <a:t>Different types of Component – Stateful, Stateless, Presentational etc.,</a:t>
            </a:r>
          </a:p>
          <a:p>
            <a:pPr lvl="0"/>
            <a:r>
              <a:rPr lang="en-IN" dirty="0"/>
              <a:t>Concept of Virtual DOM</a:t>
            </a:r>
          </a:p>
          <a:p>
            <a:pPr lvl="0"/>
            <a:r>
              <a:rPr lang="en-IN" dirty="0"/>
              <a:t>Basics of NODE – for packaging purpose</a:t>
            </a:r>
          </a:p>
        </p:txBody>
      </p:sp>
    </p:spTree>
    <p:extLst>
      <p:ext uri="{BB962C8B-B14F-4D97-AF65-F5344CB8AC3E}">
        <p14:creationId xmlns:p14="http://schemas.microsoft.com/office/powerpoint/2010/main" xmlns="" val="4168653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Module 2 – Useful </a:t>
            </a:r>
            <a:r>
              <a:rPr lang="en-IN" b="1" dirty="0" err="1"/>
              <a:t>Javascript</a:t>
            </a:r>
            <a:r>
              <a:rPr lang="en-IN" b="1" dirty="0"/>
              <a:t> concepts – </a:t>
            </a:r>
            <a:r>
              <a:rPr lang="en-IN" dirty="0"/>
              <a:t>(2 hrs)</a:t>
            </a:r>
          </a:p>
          <a:p>
            <a:pPr lvl="0"/>
            <a:r>
              <a:rPr lang="en-IN" dirty="0"/>
              <a:t>ES6 – let, </a:t>
            </a:r>
            <a:r>
              <a:rPr lang="en-IN" dirty="0" err="1"/>
              <a:t>const</a:t>
            </a:r>
            <a:r>
              <a:rPr lang="en-IN" dirty="0"/>
              <a:t>, import export, spread and rest operation, Arrow functions, </a:t>
            </a:r>
            <a:r>
              <a:rPr lang="en-IN" dirty="0" err="1"/>
              <a:t>Destructuring</a:t>
            </a:r>
            <a:r>
              <a:rPr lang="en-IN" dirty="0"/>
              <a:t>, Classes and its properties</a:t>
            </a:r>
          </a:p>
          <a:p>
            <a:pPr lvl="0"/>
            <a:r>
              <a:rPr lang="en-IN" dirty="0"/>
              <a:t>Promises, fetch, Async/Await, Array and it’s methods, Object and Its methods</a:t>
            </a:r>
          </a:p>
          <a:p>
            <a:pPr lvl="0"/>
            <a:r>
              <a:rPr lang="en-IN" dirty="0"/>
              <a:t>Third party library – </a:t>
            </a:r>
            <a:r>
              <a:rPr lang="en-IN" dirty="0" err="1"/>
              <a:t>Lodash</a:t>
            </a:r>
            <a:r>
              <a:rPr lang="en-IN" dirty="0"/>
              <a:t> and its functions – A useful library for sorting, filtering, deep copy and many more – (Underscore – being an alternative)</a:t>
            </a:r>
          </a:p>
        </p:txBody>
      </p:sp>
    </p:spTree>
    <p:extLst>
      <p:ext uri="{BB962C8B-B14F-4D97-AF65-F5344CB8AC3E}">
        <p14:creationId xmlns:p14="http://schemas.microsoft.com/office/powerpoint/2010/main" xmlns="" val="39863748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Module 3 – REACT Basics 1 – </a:t>
            </a:r>
            <a:r>
              <a:rPr lang="en-IN" dirty="0"/>
              <a:t>(1.5 hrs)</a:t>
            </a:r>
          </a:p>
          <a:p>
            <a:pPr lvl="0"/>
            <a:r>
              <a:rPr lang="en-IN" dirty="0"/>
              <a:t>Creating our first REACT project</a:t>
            </a:r>
          </a:p>
          <a:p>
            <a:pPr lvl="0"/>
            <a:r>
              <a:rPr lang="en-IN" dirty="0"/>
              <a:t>Project structure overview</a:t>
            </a:r>
          </a:p>
          <a:p>
            <a:pPr lvl="0"/>
            <a:r>
              <a:rPr lang="en-IN" dirty="0"/>
              <a:t>Developing our First Class Based Component</a:t>
            </a:r>
          </a:p>
          <a:p>
            <a:pPr lvl="0"/>
            <a:r>
              <a:rPr lang="en-IN" dirty="0"/>
              <a:t>Understanding props and state</a:t>
            </a:r>
          </a:p>
          <a:p>
            <a:pPr lvl="0"/>
            <a:r>
              <a:rPr lang="en-IN" dirty="0"/>
              <a:t>Understanding </a:t>
            </a:r>
            <a:r>
              <a:rPr lang="en-IN" dirty="0" err="1"/>
              <a:t>jsx</a:t>
            </a:r>
            <a:r>
              <a:rPr lang="en-IN" dirty="0"/>
              <a:t> and its limitations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878785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pPr lvl="0"/>
            <a:r>
              <a:rPr lang="en-IN" dirty="0"/>
              <a:t>Using React Fragment as a wrapper Component</a:t>
            </a:r>
          </a:p>
          <a:p>
            <a:pPr lvl="0"/>
            <a:r>
              <a:rPr lang="en-IN" dirty="0"/>
              <a:t>Sending props from one component to another component</a:t>
            </a:r>
          </a:p>
          <a:p>
            <a:pPr lvl="0"/>
            <a:r>
              <a:rPr lang="en-IN" dirty="0"/>
              <a:t>Sending functions as props</a:t>
            </a:r>
          </a:p>
          <a:p>
            <a:pPr lvl="0"/>
            <a:r>
              <a:rPr lang="en-IN" dirty="0"/>
              <a:t>Updating state by event handling</a:t>
            </a:r>
          </a:p>
        </p:txBody>
      </p:sp>
    </p:spTree>
    <p:extLst>
      <p:ext uri="{BB962C8B-B14F-4D97-AF65-F5344CB8AC3E}">
        <p14:creationId xmlns:p14="http://schemas.microsoft.com/office/powerpoint/2010/main" xmlns="" val="203012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1600" dirty="0"/>
              <a:t>Communication  - </a:t>
            </a:r>
            <a:r>
              <a:rPr lang="en-IN" sz="1400" dirty="0"/>
              <a:t>Leona</a:t>
            </a:r>
          </a:p>
          <a:p>
            <a:r>
              <a:rPr lang="en-IN" sz="1600" dirty="0"/>
              <a:t>Introduction to Processes  - Scrum and Jira -  </a:t>
            </a:r>
            <a:r>
              <a:rPr lang="en-IN" sz="1400" dirty="0" err="1" smtClean="0"/>
              <a:t>Prrethi</a:t>
            </a:r>
            <a:endParaRPr lang="en-IN" sz="1400" dirty="0"/>
          </a:p>
          <a:p>
            <a:r>
              <a:rPr lang="en-IN" sz="1600" dirty="0"/>
              <a:t>Coding basics – </a:t>
            </a:r>
            <a:r>
              <a:rPr lang="en-IN" sz="1400" dirty="0"/>
              <a:t>Anju</a:t>
            </a:r>
          </a:p>
          <a:p>
            <a:r>
              <a:rPr lang="en-IN" sz="1600" dirty="0"/>
              <a:t>Database Basics  - Relational - </a:t>
            </a:r>
            <a:r>
              <a:rPr lang="en-IN" sz="1400" dirty="0" err="1" smtClean="0"/>
              <a:t>Senthil</a:t>
            </a:r>
            <a:r>
              <a:rPr lang="en-IN" sz="1600" dirty="0"/>
              <a:t>	</a:t>
            </a:r>
          </a:p>
          <a:p>
            <a:r>
              <a:rPr lang="en-IN" sz="1600" dirty="0"/>
              <a:t>Database Basics  - NoSQL - </a:t>
            </a:r>
            <a:r>
              <a:rPr lang="en-IN" sz="1400" dirty="0"/>
              <a:t>Senthil</a:t>
            </a:r>
          </a:p>
          <a:p>
            <a:r>
              <a:rPr lang="en-IN" sz="1600" dirty="0"/>
              <a:t>Linux Fundamentals - </a:t>
            </a:r>
            <a:r>
              <a:rPr lang="en-IN" sz="1400" dirty="0" err="1" smtClean="0"/>
              <a:t>Preethi</a:t>
            </a:r>
            <a:endParaRPr lang="en-IN" sz="1400" dirty="0"/>
          </a:p>
          <a:p>
            <a:r>
              <a:rPr lang="en-IN" sz="1600" dirty="0"/>
              <a:t>HTML/CSS - </a:t>
            </a:r>
            <a:r>
              <a:rPr lang="en-IN" sz="1400" dirty="0" err="1" smtClean="0"/>
              <a:t>Senthil</a:t>
            </a:r>
            <a:endParaRPr lang="en-IN" sz="1400" dirty="0"/>
          </a:p>
        </p:txBody>
      </p:sp>
    </p:spTree>
    <p:extLst>
      <p:ext uri="{BB962C8B-B14F-4D97-AF65-F5344CB8AC3E}">
        <p14:creationId xmlns:p14="http://schemas.microsoft.com/office/powerpoint/2010/main" xmlns="" val="3339809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Module 4 – REACT Basics 2 – </a:t>
            </a:r>
            <a:r>
              <a:rPr lang="en-IN" dirty="0"/>
              <a:t>(3 hrs)</a:t>
            </a:r>
          </a:p>
          <a:p>
            <a:pPr lvl="0"/>
            <a:r>
              <a:rPr lang="en-IN" dirty="0"/>
              <a:t>Understanding component lifecycle – Render, Mounting, Unmounting, Re-Rendering etc.,</a:t>
            </a:r>
          </a:p>
          <a:p>
            <a:pPr lvl="0"/>
            <a:r>
              <a:rPr lang="en-IN" dirty="0"/>
              <a:t>Component Re-Render – (Prop Change and State Change)</a:t>
            </a:r>
          </a:p>
          <a:p>
            <a:pPr lvl="0"/>
            <a:r>
              <a:rPr lang="en-IN" dirty="0"/>
              <a:t>Different Lifecycle Methods when state changes</a:t>
            </a:r>
          </a:p>
          <a:p>
            <a:pPr lvl="0"/>
            <a:r>
              <a:rPr lang="en-IN" dirty="0"/>
              <a:t>Different Lifecycle Methods when prop changes</a:t>
            </a:r>
          </a:p>
          <a:p>
            <a:pPr lvl="0"/>
            <a:r>
              <a:rPr lang="en-IN" dirty="0"/>
              <a:t>Understanding purpose of different lifecycle </a:t>
            </a:r>
            <a:r>
              <a:rPr lang="en-IN" dirty="0" err="1"/>
              <a:t>methos</a:t>
            </a:r>
            <a:r>
              <a:rPr lang="en-IN" dirty="0"/>
              <a:t> like </a:t>
            </a:r>
            <a:r>
              <a:rPr lang="en-IN" dirty="0" err="1"/>
              <a:t>ComponentWillMount</a:t>
            </a:r>
            <a:r>
              <a:rPr lang="en-IN" dirty="0"/>
              <a:t>, </a:t>
            </a:r>
            <a:r>
              <a:rPr lang="en-IN" dirty="0" err="1"/>
              <a:t>ComponentWillReceiveProps</a:t>
            </a:r>
            <a:r>
              <a:rPr lang="en-IN" dirty="0"/>
              <a:t>, </a:t>
            </a:r>
            <a:r>
              <a:rPr lang="en-IN" dirty="0" err="1"/>
              <a:t>ComponentDidUpdate</a:t>
            </a:r>
            <a:r>
              <a:rPr lang="en-IN" dirty="0"/>
              <a:t>, </a:t>
            </a:r>
            <a:r>
              <a:rPr lang="en-IN" dirty="0" err="1"/>
              <a:t>ComponentDidUnmount</a:t>
            </a:r>
            <a:r>
              <a:rPr lang="en-IN" dirty="0"/>
              <a:t> etc and using it in our project</a:t>
            </a:r>
          </a:p>
          <a:p>
            <a:pPr lvl="0"/>
            <a:r>
              <a:rPr lang="en-IN" dirty="0" err="1"/>
              <a:t>Introcuing</a:t>
            </a:r>
            <a:r>
              <a:rPr lang="en-IN" dirty="0"/>
              <a:t> </a:t>
            </a:r>
            <a:r>
              <a:rPr lang="en-IN" dirty="0" err="1"/>
              <a:t>PropTypes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31109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Module 5 – REACT Basics 3 – </a:t>
            </a:r>
            <a:r>
              <a:rPr lang="en-IN" dirty="0"/>
              <a:t>(2 hrs)</a:t>
            </a:r>
          </a:p>
          <a:p>
            <a:pPr lvl="0"/>
            <a:r>
              <a:rPr lang="en-IN" dirty="0"/>
              <a:t>Writing First Functional Component</a:t>
            </a:r>
          </a:p>
          <a:p>
            <a:pPr lvl="0"/>
            <a:r>
              <a:rPr lang="en-IN" dirty="0"/>
              <a:t>Managing state in Functional Component – (</a:t>
            </a:r>
            <a:r>
              <a:rPr lang="en-IN" dirty="0" err="1"/>
              <a:t>useState</a:t>
            </a:r>
            <a:r>
              <a:rPr lang="en-IN" dirty="0"/>
              <a:t> Hook)</a:t>
            </a:r>
          </a:p>
          <a:p>
            <a:pPr lvl="0"/>
            <a:r>
              <a:rPr lang="en-IN" dirty="0" err="1"/>
              <a:t>Intorcution</a:t>
            </a:r>
            <a:r>
              <a:rPr lang="en-IN" dirty="0"/>
              <a:t> to hooks in React 16.8 version and above</a:t>
            </a:r>
          </a:p>
          <a:p>
            <a:pPr lvl="0"/>
            <a:r>
              <a:rPr lang="en-IN" dirty="0"/>
              <a:t>Lifecycle management in Functional component using </a:t>
            </a:r>
            <a:r>
              <a:rPr lang="en-IN" dirty="0" err="1"/>
              <a:t>useEffect</a:t>
            </a:r>
            <a:r>
              <a:rPr lang="en-IN" dirty="0"/>
              <a:t> hook</a:t>
            </a:r>
          </a:p>
          <a:p>
            <a:pPr lvl="0"/>
            <a:r>
              <a:rPr lang="en-IN" dirty="0"/>
              <a:t>Different ways of using </a:t>
            </a:r>
            <a:r>
              <a:rPr lang="en-IN" dirty="0" err="1"/>
              <a:t>useEffect</a:t>
            </a:r>
            <a:r>
              <a:rPr lang="en-IN" dirty="0"/>
              <a:t> – For </a:t>
            </a:r>
            <a:r>
              <a:rPr lang="en-IN" dirty="0" err="1"/>
              <a:t>cleanup</a:t>
            </a:r>
            <a:r>
              <a:rPr lang="en-IN" dirty="0"/>
              <a:t>, state change etc</a:t>
            </a:r>
          </a:p>
        </p:txBody>
      </p:sp>
    </p:spTree>
    <p:extLst>
      <p:ext uri="{BB962C8B-B14F-4D97-AF65-F5344CB8AC3E}">
        <p14:creationId xmlns:p14="http://schemas.microsoft.com/office/powerpoint/2010/main" xmlns="" val="1696922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Module 6 – REACT Basics 4 – </a:t>
            </a:r>
            <a:r>
              <a:rPr lang="en-IN" dirty="0"/>
              <a:t>(2 hrs)</a:t>
            </a:r>
          </a:p>
          <a:p>
            <a:pPr lvl="0"/>
            <a:r>
              <a:rPr lang="en-IN" dirty="0"/>
              <a:t>Pure Component</a:t>
            </a:r>
          </a:p>
          <a:p>
            <a:pPr lvl="0"/>
            <a:r>
              <a:rPr lang="en-IN" dirty="0"/>
              <a:t>Rendering </a:t>
            </a:r>
            <a:r>
              <a:rPr lang="en-IN" dirty="0" err="1"/>
              <a:t>componets</a:t>
            </a:r>
            <a:r>
              <a:rPr lang="en-IN" dirty="0"/>
              <a:t> by list (Dynamic Rendering) and adding keys</a:t>
            </a:r>
          </a:p>
          <a:p>
            <a:pPr lvl="0"/>
            <a:r>
              <a:rPr lang="en-IN" dirty="0" err="1"/>
              <a:t>Introcution</a:t>
            </a:r>
            <a:r>
              <a:rPr lang="en-IN" dirty="0"/>
              <a:t> to Refs in React</a:t>
            </a:r>
          </a:p>
          <a:p>
            <a:pPr lvl="0"/>
            <a:r>
              <a:rPr lang="en-IN" dirty="0"/>
              <a:t>Context API in React</a:t>
            </a:r>
          </a:p>
          <a:p>
            <a:pPr lvl="0"/>
            <a:r>
              <a:rPr lang="en-IN" dirty="0" err="1"/>
              <a:t>useContext</a:t>
            </a:r>
            <a:r>
              <a:rPr lang="en-IN" dirty="0"/>
              <a:t> for Functional Component</a:t>
            </a:r>
          </a:p>
          <a:p>
            <a:pPr lvl="0"/>
            <a:r>
              <a:rPr lang="en-IN" dirty="0" err="1"/>
              <a:t>useReducer</a:t>
            </a:r>
            <a:r>
              <a:rPr lang="en-IN" dirty="0"/>
              <a:t> for Functional Component</a:t>
            </a:r>
          </a:p>
        </p:txBody>
      </p:sp>
    </p:spTree>
    <p:extLst>
      <p:ext uri="{BB962C8B-B14F-4D97-AF65-F5344CB8AC3E}">
        <p14:creationId xmlns:p14="http://schemas.microsoft.com/office/powerpoint/2010/main" xmlns="" val="1747287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pPr lvl="0"/>
            <a:r>
              <a:rPr lang="en-IN" dirty="0"/>
              <a:t>Adding inline styling if needs</a:t>
            </a:r>
          </a:p>
          <a:p>
            <a:pPr lvl="0"/>
            <a:r>
              <a:rPr lang="en-IN" dirty="0"/>
              <a:t>Double </a:t>
            </a:r>
            <a:r>
              <a:rPr lang="en-IN" dirty="0" err="1"/>
              <a:t>curley</a:t>
            </a:r>
            <a:r>
              <a:rPr lang="en-IN" dirty="0"/>
              <a:t> brace for expressions {} – Using JS inside JSX</a:t>
            </a:r>
          </a:p>
          <a:p>
            <a:pPr lvl="0"/>
            <a:r>
              <a:rPr lang="en-IN" dirty="0"/>
              <a:t>String literals</a:t>
            </a:r>
          </a:p>
          <a:p>
            <a:pPr lvl="0"/>
            <a:r>
              <a:rPr lang="en-IN" dirty="0"/>
              <a:t>Children, Two Way Data Binding, Lifting up state concepts</a:t>
            </a:r>
          </a:p>
        </p:txBody>
      </p:sp>
    </p:spTree>
    <p:extLst>
      <p:ext uri="{BB962C8B-B14F-4D97-AF65-F5344CB8AC3E}">
        <p14:creationId xmlns:p14="http://schemas.microsoft.com/office/powerpoint/2010/main" xmlns="" val="3268497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Module 7 – Form Management with React – </a:t>
            </a:r>
            <a:r>
              <a:rPr lang="en-IN" dirty="0"/>
              <a:t>(2 hrs)</a:t>
            </a:r>
          </a:p>
          <a:p>
            <a:pPr lvl="0"/>
            <a:r>
              <a:rPr lang="en-IN" dirty="0"/>
              <a:t>Controlled vs Uncontrolled components</a:t>
            </a:r>
          </a:p>
          <a:p>
            <a:pPr lvl="0"/>
            <a:r>
              <a:rPr lang="en-IN" dirty="0"/>
              <a:t>Managing Form elements via state – Controlled</a:t>
            </a:r>
          </a:p>
          <a:p>
            <a:pPr lvl="0"/>
            <a:r>
              <a:rPr lang="en-IN" dirty="0"/>
              <a:t>Managing Form elements via DOM using Ref – Uncontrolled</a:t>
            </a:r>
          </a:p>
          <a:p>
            <a:r>
              <a:rPr lang="en-IN" b="1" dirty="0"/>
              <a:t>Module 8 – REDUX – </a:t>
            </a:r>
            <a:r>
              <a:rPr lang="en-IN" dirty="0"/>
              <a:t>(1.5 hrs)</a:t>
            </a:r>
          </a:p>
          <a:p>
            <a:pPr lvl="0"/>
            <a:r>
              <a:rPr lang="en-IN" dirty="0"/>
              <a:t>Understanding REDUX – An alternate to Context API</a:t>
            </a:r>
          </a:p>
          <a:p>
            <a:pPr lvl="0"/>
            <a:r>
              <a:rPr lang="en-IN" dirty="0"/>
              <a:t>Concept of REDUX like Store, Action, Action </a:t>
            </a:r>
            <a:r>
              <a:rPr lang="en-IN" dirty="0" err="1"/>
              <a:t>Creater</a:t>
            </a:r>
            <a:r>
              <a:rPr lang="en-IN" dirty="0"/>
              <a:t>, Reducer etc.,</a:t>
            </a:r>
          </a:p>
          <a:p>
            <a:pPr lvl="0"/>
            <a:r>
              <a:rPr lang="en-IN" dirty="0"/>
              <a:t>React-Redux – Implementing Redux in React</a:t>
            </a:r>
          </a:p>
        </p:txBody>
      </p:sp>
    </p:spTree>
    <p:extLst>
      <p:ext uri="{BB962C8B-B14F-4D97-AF65-F5344CB8AC3E}">
        <p14:creationId xmlns:p14="http://schemas.microsoft.com/office/powerpoint/2010/main" xmlns="" val="1016110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Module 9 – React Router – For achieving SPA – </a:t>
            </a:r>
            <a:r>
              <a:rPr lang="en-IN" dirty="0"/>
              <a:t>(3 hrs)</a:t>
            </a:r>
          </a:p>
          <a:p>
            <a:r>
              <a:rPr lang="en-IN" dirty="0"/>
              <a:t>Both Class Based and Functional Based way of </a:t>
            </a:r>
            <a:r>
              <a:rPr lang="en-IN" dirty="0" err="1"/>
              <a:t>acheviging</a:t>
            </a:r>
            <a:r>
              <a:rPr lang="en-IN" dirty="0"/>
              <a:t> Routing and all of its concepts being covered</a:t>
            </a:r>
          </a:p>
          <a:p>
            <a:r>
              <a:rPr lang="en-IN" b="1" dirty="0"/>
              <a:t>Module 10 – Redux </a:t>
            </a:r>
            <a:r>
              <a:rPr lang="en-IN" b="1" dirty="0" err="1"/>
              <a:t>Thunk</a:t>
            </a:r>
            <a:r>
              <a:rPr lang="en-IN" b="1" dirty="0"/>
              <a:t> (Middleware) – </a:t>
            </a:r>
            <a:r>
              <a:rPr lang="en-IN" dirty="0"/>
              <a:t>(1 hr)</a:t>
            </a:r>
          </a:p>
          <a:p>
            <a:r>
              <a:rPr lang="en-IN" b="1" dirty="0"/>
              <a:t>Module 11 – REST http with </a:t>
            </a:r>
            <a:r>
              <a:rPr lang="en-IN" b="1" dirty="0" err="1"/>
              <a:t>axios</a:t>
            </a:r>
            <a:r>
              <a:rPr lang="en-IN" b="1" dirty="0"/>
              <a:t> or fetch or promise – </a:t>
            </a:r>
            <a:r>
              <a:rPr lang="en-IN" dirty="0"/>
              <a:t>(1 hr)</a:t>
            </a:r>
          </a:p>
          <a:p>
            <a:r>
              <a:rPr lang="en-IN" b="1" dirty="0"/>
              <a:t>Module 10 – Gulp / Webpack – For packaging, minification etc – </a:t>
            </a:r>
            <a:r>
              <a:rPr lang="en-IN" dirty="0"/>
              <a:t>(1 hr)</a:t>
            </a:r>
          </a:p>
          <a:p>
            <a:r>
              <a:rPr lang="en-IN" b="1" dirty="0"/>
              <a:t>Module 11 – Using React libraries(Material UI) – An Overview </a:t>
            </a:r>
            <a:r>
              <a:rPr lang="en-IN" dirty="0"/>
              <a:t>– (1 hr)</a:t>
            </a:r>
          </a:p>
          <a:p>
            <a:r>
              <a:rPr lang="en-IN" b="1" dirty="0"/>
              <a:t>Module 12 – Unit Testing using JEST and Enzyme</a:t>
            </a:r>
            <a:r>
              <a:rPr lang="en-IN" dirty="0"/>
              <a:t> – (2 hrs)</a:t>
            </a:r>
          </a:p>
        </p:txBody>
      </p:sp>
    </p:spTree>
    <p:extLst>
      <p:ext uri="{BB962C8B-B14F-4D97-AF65-F5344CB8AC3E}">
        <p14:creationId xmlns:p14="http://schemas.microsoft.com/office/powerpoint/2010/main" xmlns="" val="3799131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Module 9 – React Router – For achieving SPA – </a:t>
            </a:r>
            <a:r>
              <a:rPr lang="en-IN" dirty="0"/>
              <a:t>(3 hrs)</a:t>
            </a:r>
          </a:p>
          <a:p>
            <a:r>
              <a:rPr lang="en-IN" dirty="0"/>
              <a:t>Both Class Based and Functional Based way of </a:t>
            </a:r>
            <a:r>
              <a:rPr lang="en-IN" dirty="0" err="1"/>
              <a:t>acheviging</a:t>
            </a:r>
            <a:r>
              <a:rPr lang="en-IN" dirty="0"/>
              <a:t> Routing and all of its concepts being covered</a:t>
            </a:r>
          </a:p>
          <a:p>
            <a:r>
              <a:rPr lang="en-IN" b="1" dirty="0"/>
              <a:t>Module 10 – Redux </a:t>
            </a:r>
            <a:r>
              <a:rPr lang="en-IN" b="1" dirty="0" err="1"/>
              <a:t>Thunk</a:t>
            </a:r>
            <a:r>
              <a:rPr lang="en-IN" b="1" dirty="0"/>
              <a:t> (Middleware) – </a:t>
            </a:r>
            <a:r>
              <a:rPr lang="en-IN" dirty="0"/>
              <a:t>(1 hr)</a:t>
            </a:r>
          </a:p>
          <a:p>
            <a:r>
              <a:rPr lang="en-IN" b="1" dirty="0"/>
              <a:t>Module 11 – REST http with </a:t>
            </a:r>
            <a:r>
              <a:rPr lang="en-IN" b="1" dirty="0" err="1"/>
              <a:t>axios</a:t>
            </a:r>
            <a:r>
              <a:rPr lang="en-IN" b="1" dirty="0"/>
              <a:t> or fetch or promise – </a:t>
            </a:r>
            <a:r>
              <a:rPr lang="en-IN" dirty="0"/>
              <a:t>(1 hr)</a:t>
            </a:r>
          </a:p>
          <a:p>
            <a:r>
              <a:rPr lang="en-IN" b="1" dirty="0"/>
              <a:t>Module 10 – Gulp / Webpack – For packaging, minification etc – </a:t>
            </a:r>
            <a:r>
              <a:rPr lang="en-IN" dirty="0"/>
              <a:t>(1 hr)</a:t>
            </a:r>
          </a:p>
          <a:p>
            <a:r>
              <a:rPr lang="en-IN" b="1" dirty="0"/>
              <a:t>Module 11 – Using React libraries(Material UI) – An Overview </a:t>
            </a:r>
            <a:r>
              <a:rPr lang="en-IN" dirty="0"/>
              <a:t>– (1 hr)</a:t>
            </a:r>
          </a:p>
          <a:p>
            <a:r>
              <a:rPr lang="en-IN" b="1" dirty="0"/>
              <a:t>Module 12 – Unit Testing using JEST and Enzyme</a:t>
            </a:r>
            <a:r>
              <a:rPr lang="en-IN" dirty="0"/>
              <a:t> – (2 hrs)</a:t>
            </a:r>
          </a:p>
        </p:txBody>
      </p:sp>
    </p:spTree>
    <p:extLst>
      <p:ext uri="{BB962C8B-B14F-4D97-AF65-F5344CB8AC3E}">
        <p14:creationId xmlns:p14="http://schemas.microsoft.com/office/powerpoint/2010/main" xmlns="" val="32875882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dirty="0"/>
              <a:t>Project Activities – Team will be </a:t>
            </a:r>
            <a:r>
              <a:rPr lang="en-IN" dirty="0" err="1"/>
              <a:t>splitted</a:t>
            </a:r>
            <a:r>
              <a:rPr lang="en-IN" dirty="0"/>
              <a:t> with 2/3 Teammate per team</a:t>
            </a:r>
          </a:p>
          <a:p>
            <a:pPr lvl="0"/>
            <a:r>
              <a:rPr lang="en-IN" b="1" dirty="0"/>
              <a:t>Common Reusable Component creation –( 4 hrs)</a:t>
            </a:r>
            <a:endParaRPr lang="en-IN" dirty="0"/>
          </a:p>
          <a:p>
            <a:r>
              <a:rPr lang="en-IN" dirty="0"/>
              <a:t>Each team should create below “commonly reusable components”</a:t>
            </a:r>
          </a:p>
          <a:p>
            <a:pPr lvl="0"/>
            <a:r>
              <a:rPr lang="en-IN" dirty="0"/>
              <a:t>Table component with Checkbox, Radio button and input field</a:t>
            </a:r>
          </a:p>
          <a:p>
            <a:pPr lvl="0"/>
            <a:r>
              <a:rPr lang="en-IN" dirty="0"/>
              <a:t>Pagination for Table</a:t>
            </a:r>
          </a:p>
          <a:p>
            <a:pPr lvl="0"/>
            <a:r>
              <a:rPr lang="en-IN" dirty="0"/>
              <a:t>Form elements like Input, Select, Checkbox, button etc.,</a:t>
            </a:r>
          </a:p>
        </p:txBody>
      </p:sp>
    </p:spTree>
    <p:extLst>
      <p:ext uri="{BB962C8B-B14F-4D97-AF65-F5344CB8AC3E}">
        <p14:creationId xmlns:p14="http://schemas.microsoft.com/office/powerpoint/2010/main" xmlns="" val="24556578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pPr lvl="0"/>
            <a:r>
              <a:rPr lang="en-IN" dirty="0"/>
              <a:t>Carousel</a:t>
            </a:r>
          </a:p>
          <a:p>
            <a:pPr lvl="0"/>
            <a:r>
              <a:rPr lang="en-IN" dirty="0"/>
              <a:t>Title </a:t>
            </a:r>
          </a:p>
          <a:p>
            <a:pPr lvl="0"/>
            <a:r>
              <a:rPr lang="en-IN" dirty="0"/>
              <a:t>Paragraph with Rich Text Editor</a:t>
            </a:r>
          </a:p>
          <a:p>
            <a:pPr lvl="0"/>
            <a:r>
              <a:rPr lang="en-IN" dirty="0"/>
              <a:t>Header with Navigation bar, Breadcrumb and login/logout Button</a:t>
            </a:r>
          </a:p>
          <a:p>
            <a:pPr lvl="0"/>
            <a:r>
              <a:rPr lang="en-IN" dirty="0"/>
              <a:t>Overlay Component</a:t>
            </a:r>
          </a:p>
          <a:p>
            <a:r>
              <a:rPr lang="en-IN" dirty="0"/>
              <a:t>Additional Component can be created based on requirement while learning.</a:t>
            </a:r>
          </a:p>
        </p:txBody>
      </p:sp>
    </p:spTree>
    <p:extLst>
      <p:ext uri="{BB962C8B-B14F-4D97-AF65-F5344CB8AC3E}">
        <p14:creationId xmlns:p14="http://schemas.microsoft.com/office/powerpoint/2010/main" xmlns="" val="3111730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react </a:t>
            </a:r>
            <a:r>
              <a:rPr lang="en-IN" dirty="0" err="1"/>
              <a:t>js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pPr lvl="0"/>
            <a:r>
              <a:rPr lang="en-IN" b="1" dirty="0"/>
              <a:t>E-Comm Website –( 5 hr)</a:t>
            </a:r>
            <a:endParaRPr lang="en-IN" dirty="0"/>
          </a:p>
          <a:p>
            <a:r>
              <a:rPr lang="en-IN" dirty="0"/>
              <a:t>Creating simple Homepage, Content page, Product Listing page, Product information page</a:t>
            </a:r>
          </a:p>
          <a:p>
            <a:pPr lvl="0"/>
            <a:r>
              <a:rPr lang="en-IN" b="1" dirty="0"/>
              <a:t>Ticket management like Service Now – (2 hrs)</a:t>
            </a:r>
            <a:endParaRPr lang="en-IN" dirty="0"/>
          </a:p>
          <a:p>
            <a:r>
              <a:rPr lang="en-IN" dirty="0"/>
              <a:t>Create ticket, edit ticket, view ticket</a:t>
            </a:r>
          </a:p>
          <a:p>
            <a:r>
              <a:rPr lang="en-IN" dirty="0"/>
              <a:t>We can use Nodejs Authentication for login and MongoDB as DB – These training will be included while implementing mini projects</a:t>
            </a:r>
          </a:p>
        </p:txBody>
      </p:sp>
    </p:spTree>
    <p:extLst>
      <p:ext uri="{BB962C8B-B14F-4D97-AF65-F5344CB8AC3E}">
        <p14:creationId xmlns:p14="http://schemas.microsoft.com/office/powerpoint/2010/main" xmlns="" val="641889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N" sz="1600" dirty="0"/>
              <a:t>Node JS Basics -  </a:t>
            </a:r>
            <a:r>
              <a:rPr lang="en-IN" sz="1400" dirty="0"/>
              <a:t>Senthil</a:t>
            </a:r>
          </a:p>
          <a:p>
            <a:r>
              <a:rPr lang="en-IN" sz="1600" dirty="0"/>
              <a:t>Node JS Advanced - </a:t>
            </a:r>
            <a:r>
              <a:rPr lang="en-IN" sz="1400" dirty="0"/>
              <a:t>Senthil</a:t>
            </a:r>
          </a:p>
          <a:p>
            <a:r>
              <a:rPr lang="en-IN" sz="1600" dirty="0"/>
              <a:t>React Basics - </a:t>
            </a:r>
            <a:r>
              <a:rPr lang="en-IN" sz="1400" dirty="0"/>
              <a:t>Senthil</a:t>
            </a:r>
          </a:p>
          <a:p>
            <a:r>
              <a:rPr lang="en-IN" sz="1600" dirty="0"/>
              <a:t>React Advanced </a:t>
            </a:r>
            <a:r>
              <a:rPr lang="en-IN" sz="1800" dirty="0"/>
              <a:t>- </a:t>
            </a:r>
            <a:r>
              <a:rPr lang="en-IN" sz="1400" dirty="0"/>
              <a:t>Senthil</a:t>
            </a:r>
          </a:p>
          <a:p>
            <a:r>
              <a:rPr lang="en-IN" sz="1600" dirty="0"/>
              <a:t>Python Basics </a:t>
            </a:r>
            <a:r>
              <a:rPr lang="en-IN" sz="1800" dirty="0"/>
              <a:t>- </a:t>
            </a:r>
            <a:r>
              <a:rPr lang="en-IN" sz="1400" dirty="0"/>
              <a:t>Anju</a:t>
            </a:r>
          </a:p>
          <a:p>
            <a:r>
              <a:rPr lang="en-IN" sz="1600" dirty="0"/>
              <a:t>Python Advanced </a:t>
            </a:r>
            <a:r>
              <a:rPr lang="en-IN" sz="1800" dirty="0"/>
              <a:t>- </a:t>
            </a:r>
            <a:r>
              <a:rPr lang="en-IN" sz="1400" dirty="0"/>
              <a:t>Anju</a:t>
            </a:r>
          </a:p>
        </p:txBody>
      </p:sp>
    </p:spTree>
    <p:extLst>
      <p:ext uri="{BB962C8B-B14F-4D97-AF65-F5344CB8AC3E}">
        <p14:creationId xmlns:p14="http://schemas.microsoft.com/office/powerpoint/2010/main" xmlns="" val="1742722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US" b="1" dirty="0"/>
              <a:t>Chapter 1: Introduction to Python</a:t>
            </a:r>
          </a:p>
          <a:p>
            <a:r>
              <a:rPr lang="en-US" dirty="0"/>
              <a:t> Install Python and Environment Setup</a:t>
            </a:r>
          </a:p>
          <a:p>
            <a:r>
              <a:rPr lang="en-IN" dirty="0"/>
              <a:t> First Python Program</a:t>
            </a:r>
          </a:p>
          <a:p>
            <a:r>
              <a:rPr lang="en-US" dirty="0"/>
              <a:t> Python Identifiers, Keywords and Indentation</a:t>
            </a:r>
          </a:p>
          <a:p>
            <a:r>
              <a:rPr lang="en-US" dirty="0"/>
              <a:t> Comments and document interlude in Python</a:t>
            </a:r>
          </a:p>
          <a:p>
            <a:r>
              <a:rPr lang="en-IN" dirty="0"/>
              <a:t> Getting User Input</a:t>
            </a:r>
          </a:p>
          <a:p>
            <a:r>
              <a:rPr lang="en-IN" dirty="0"/>
              <a:t> Python Data Types</a:t>
            </a:r>
          </a:p>
          <a:p>
            <a:r>
              <a:rPr lang="en-IN" dirty="0"/>
              <a:t> What are variables?</a:t>
            </a:r>
          </a:p>
          <a:p>
            <a:r>
              <a:rPr lang="en-US" dirty="0"/>
              <a:t> Python Core objects and Functions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253789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Chapter 2: Control Statements</a:t>
            </a:r>
          </a:p>
          <a:p>
            <a:r>
              <a:rPr lang="en-IN" dirty="0"/>
              <a:t> if-else</a:t>
            </a:r>
          </a:p>
          <a:p>
            <a:r>
              <a:rPr lang="en-IN" dirty="0"/>
              <a:t> if-</a:t>
            </a:r>
            <a:r>
              <a:rPr lang="en-IN" dirty="0" err="1"/>
              <a:t>elif</a:t>
            </a:r>
            <a:r>
              <a:rPr lang="en-IN" dirty="0"/>
              <a:t>-else</a:t>
            </a:r>
          </a:p>
          <a:p>
            <a:r>
              <a:rPr lang="en-IN" dirty="0"/>
              <a:t> while loop</a:t>
            </a:r>
          </a:p>
          <a:p>
            <a:r>
              <a:rPr lang="en-IN" dirty="0"/>
              <a:t> for loop</a:t>
            </a:r>
          </a:p>
          <a:p>
            <a:r>
              <a:rPr lang="en-IN" dirty="0"/>
              <a:t> break</a:t>
            </a:r>
          </a:p>
          <a:p>
            <a:r>
              <a:rPr lang="en-IN" dirty="0"/>
              <a:t> continue</a:t>
            </a:r>
          </a:p>
          <a:p>
            <a:r>
              <a:rPr lang="en-IN" dirty="0"/>
              <a:t> return</a:t>
            </a:r>
          </a:p>
        </p:txBody>
      </p:sp>
    </p:spTree>
    <p:extLst>
      <p:ext uri="{BB962C8B-B14F-4D97-AF65-F5344CB8AC3E}">
        <p14:creationId xmlns:p14="http://schemas.microsoft.com/office/powerpoint/2010/main" xmlns="" val="39702640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Chapter 2: Control Statements</a:t>
            </a:r>
          </a:p>
          <a:p>
            <a:r>
              <a:rPr lang="en-IN" dirty="0"/>
              <a:t> if-else</a:t>
            </a:r>
          </a:p>
          <a:p>
            <a:r>
              <a:rPr lang="en-IN" dirty="0"/>
              <a:t> if-</a:t>
            </a:r>
            <a:r>
              <a:rPr lang="en-IN" dirty="0" err="1"/>
              <a:t>elif</a:t>
            </a:r>
            <a:r>
              <a:rPr lang="en-IN" dirty="0"/>
              <a:t>-else</a:t>
            </a:r>
          </a:p>
          <a:p>
            <a:r>
              <a:rPr lang="en-IN" dirty="0"/>
              <a:t> while loop</a:t>
            </a:r>
          </a:p>
          <a:p>
            <a:r>
              <a:rPr lang="en-IN" dirty="0"/>
              <a:t> for loop</a:t>
            </a:r>
          </a:p>
          <a:p>
            <a:r>
              <a:rPr lang="en-IN" dirty="0"/>
              <a:t> break</a:t>
            </a:r>
          </a:p>
          <a:p>
            <a:r>
              <a:rPr lang="en-IN" dirty="0"/>
              <a:t> continue</a:t>
            </a:r>
          </a:p>
          <a:p>
            <a:r>
              <a:rPr lang="en-IN" dirty="0"/>
              <a:t> return</a:t>
            </a:r>
          </a:p>
        </p:txBody>
      </p:sp>
    </p:spTree>
    <p:extLst>
      <p:ext uri="{BB962C8B-B14F-4D97-AF65-F5344CB8AC3E}">
        <p14:creationId xmlns:p14="http://schemas.microsoft.com/office/powerpoint/2010/main" xmlns="" val="19576886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US" b="1" dirty="0"/>
              <a:t>Chapter 3: Arrays In Python</a:t>
            </a:r>
          </a:p>
          <a:p>
            <a:r>
              <a:rPr lang="en-IN" dirty="0"/>
              <a:t> Introduction</a:t>
            </a:r>
          </a:p>
          <a:p>
            <a:r>
              <a:rPr lang="en-IN" dirty="0"/>
              <a:t> Lists in Python</a:t>
            </a:r>
          </a:p>
          <a:p>
            <a:r>
              <a:rPr lang="en-IN" dirty="0"/>
              <a:t> More about Lists</a:t>
            </a:r>
          </a:p>
          <a:p>
            <a:r>
              <a:rPr lang="en-IN" dirty="0"/>
              <a:t> Understanding Iterators</a:t>
            </a:r>
          </a:p>
        </p:txBody>
      </p:sp>
    </p:spTree>
    <p:extLst>
      <p:ext uri="{BB962C8B-B14F-4D97-AF65-F5344CB8AC3E}">
        <p14:creationId xmlns:p14="http://schemas.microsoft.com/office/powerpoint/2010/main" xmlns="" val="4302101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US" b="1" dirty="0"/>
              <a:t>Chapter 4: Python Dictionaries and Sets</a:t>
            </a:r>
          </a:p>
          <a:p>
            <a:r>
              <a:rPr lang="en-IN" dirty="0"/>
              <a:t> Python Dictionaries</a:t>
            </a:r>
          </a:p>
          <a:p>
            <a:r>
              <a:rPr lang="en-IN" dirty="0"/>
              <a:t> More on Dictionaries</a:t>
            </a:r>
          </a:p>
          <a:p>
            <a:r>
              <a:rPr lang="en-IN" dirty="0"/>
              <a:t> Sets</a:t>
            </a:r>
          </a:p>
          <a:p>
            <a:r>
              <a:rPr lang="en-IN" dirty="0"/>
              <a:t> Python Sets Examples</a:t>
            </a:r>
          </a:p>
        </p:txBody>
      </p:sp>
    </p:spTree>
    <p:extLst>
      <p:ext uri="{BB962C8B-B14F-4D97-AF65-F5344CB8AC3E}">
        <p14:creationId xmlns:p14="http://schemas.microsoft.com/office/powerpoint/2010/main" xmlns="" val="26498048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Chapter 5: Python Files</a:t>
            </a:r>
          </a:p>
          <a:p>
            <a:r>
              <a:rPr lang="en-US" dirty="0"/>
              <a:t> Reading and writing text files</a:t>
            </a:r>
          </a:p>
          <a:p>
            <a:r>
              <a:rPr lang="en-IN" dirty="0"/>
              <a:t> writing Text Files</a:t>
            </a:r>
          </a:p>
          <a:p>
            <a:r>
              <a:rPr lang="en-US" dirty="0"/>
              <a:t> Appending to Files and Challenge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922231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Chapter 6: Python Functions</a:t>
            </a:r>
          </a:p>
          <a:p>
            <a:r>
              <a:rPr lang="en-IN" dirty="0"/>
              <a:t> Python user defined functions</a:t>
            </a:r>
          </a:p>
          <a:p>
            <a:r>
              <a:rPr lang="en-IN" dirty="0"/>
              <a:t> Python packages functions</a:t>
            </a:r>
          </a:p>
          <a:p>
            <a:r>
              <a:rPr lang="en-IN" dirty="0"/>
              <a:t> Defining and calling Function</a:t>
            </a:r>
          </a:p>
          <a:p>
            <a:r>
              <a:rPr lang="en-IN" dirty="0"/>
              <a:t> The anonymous Functions</a:t>
            </a:r>
          </a:p>
          <a:p>
            <a:r>
              <a:rPr lang="en-US" dirty="0"/>
              <a:t> Loops and statement in Python</a:t>
            </a:r>
          </a:p>
          <a:p>
            <a:r>
              <a:rPr lang="en-IN" dirty="0"/>
              <a:t> Python Modules &amp; Packages</a:t>
            </a:r>
          </a:p>
        </p:txBody>
      </p:sp>
    </p:spTree>
    <p:extLst>
      <p:ext uri="{BB962C8B-B14F-4D97-AF65-F5344CB8AC3E}">
        <p14:creationId xmlns:p14="http://schemas.microsoft.com/office/powerpoint/2010/main" xmlns="" val="19982748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Chapter 7: Python Object Oriented</a:t>
            </a:r>
          </a:p>
          <a:p>
            <a:r>
              <a:rPr lang="en-IN" dirty="0"/>
              <a:t> Overview of OOP</a:t>
            </a:r>
          </a:p>
          <a:p>
            <a:r>
              <a:rPr lang="en-IN" dirty="0"/>
              <a:t> The self variable</a:t>
            </a:r>
          </a:p>
          <a:p>
            <a:r>
              <a:rPr lang="en-IN" dirty="0"/>
              <a:t> Constructor</a:t>
            </a:r>
          </a:p>
          <a:p>
            <a:r>
              <a:rPr lang="en-IN" dirty="0"/>
              <a:t> Creating Classes and Objects</a:t>
            </a:r>
          </a:p>
          <a:p>
            <a:r>
              <a:rPr lang="en-IN" dirty="0"/>
              <a:t> Inheritance</a:t>
            </a:r>
          </a:p>
        </p:txBody>
      </p:sp>
    </p:spTree>
    <p:extLst>
      <p:ext uri="{BB962C8B-B14F-4D97-AF65-F5344CB8AC3E}">
        <p14:creationId xmlns:p14="http://schemas.microsoft.com/office/powerpoint/2010/main" xmlns="" val="32273155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US" b="1" dirty="0"/>
              <a:t>Chapter 8: Using Databases in Python</a:t>
            </a:r>
          </a:p>
          <a:p>
            <a:r>
              <a:rPr lang="en-IN" dirty="0"/>
              <a:t> MySQL</a:t>
            </a:r>
          </a:p>
          <a:p>
            <a:r>
              <a:rPr lang="en-IN" dirty="0"/>
              <a:t> Python MySQL Database Access</a:t>
            </a:r>
          </a:p>
          <a:p>
            <a:r>
              <a:rPr lang="en-US" dirty="0"/>
              <a:t> Install the </a:t>
            </a:r>
            <a:r>
              <a:rPr lang="en-US" dirty="0" err="1"/>
              <a:t>MySQLdb</a:t>
            </a:r>
            <a:r>
              <a:rPr lang="en-US" dirty="0"/>
              <a:t> and other Packages</a:t>
            </a:r>
          </a:p>
          <a:p>
            <a:r>
              <a:rPr lang="en-IN" dirty="0"/>
              <a:t> Create Database Connection</a:t>
            </a:r>
          </a:p>
          <a:p>
            <a:r>
              <a:rPr lang="en-US" dirty="0"/>
              <a:t> Working with </a:t>
            </a:r>
            <a:r>
              <a:rPr lang="en-US" dirty="0" err="1"/>
              <a:t>MySql</a:t>
            </a:r>
            <a:r>
              <a:rPr lang="en-US" dirty="0"/>
              <a:t> queries using</a:t>
            </a:r>
          </a:p>
          <a:p>
            <a:r>
              <a:rPr lang="en-IN" dirty="0"/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xmlns="" val="1834259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dirty="0"/>
              <a:t>MongoDB</a:t>
            </a:r>
          </a:p>
          <a:p>
            <a:r>
              <a:rPr lang="en-IN" dirty="0"/>
              <a:t> Python MongoDB Access</a:t>
            </a:r>
          </a:p>
          <a:p>
            <a:r>
              <a:rPr lang="en-IN" dirty="0"/>
              <a:t> Install MongoDB</a:t>
            </a:r>
          </a:p>
          <a:p>
            <a:r>
              <a:rPr lang="en-IN" dirty="0"/>
              <a:t> Create Database Connection</a:t>
            </a:r>
          </a:p>
          <a:p>
            <a:r>
              <a:rPr lang="en-US" dirty="0"/>
              <a:t> Working with Mongo queries using </a:t>
            </a:r>
            <a:r>
              <a:rPr lang="en-IN" dirty="0"/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xmlns="" val="166415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1400" dirty="0"/>
          </a:p>
          <a:p>
            <a:r>
              <a:rPr lang="en-US" sz="1400" dirty="0"/>
              <a:t>Verbal/Written Communication in English – Basics</a:t>
            </a:r>
          </a:p>
          <a:p>
            <a:r>
              <a:rPr lang="en-US" sz="1400" dirty="0"/>
              <a:t> Confidence in communicating to customer via calls as well as providing written updates.</a:t>
            </a:r>
          </a:p>
          <a:p>
            <a:r>
              <a:rPr lang="en-US" sz="1400" dirty="0"/>
              <a:t>Email Etiquettes</a:t>
            </a:r>
          </a:p>
          <a:p>
            <a:r>
              <a:rPr lang="en-US" sz="1400" dirty="0"/>
              <a:t>Proper and Well-structured mails </a:t>
            </a:r>
          </a:p>
          <a:p>
            <a:pPr lvl="1"/>
            <a:endParaRPr lang="en-US" sz="1200" dirty="0"/>
          </a:p>
          <a:p>
            <a:pPr lvl="1"/>
            <a:r>
              <a:rPr lang="en-US" sz="1200" dirty="0"/>
              <a:t>Targeted Week  - 1</a:t>
            </a:r>
          </a:p>
          <a:p>
            <a:pPr lvl="1"/>
            <a:r>
              <a:rPr lang="en-US" sz="1200" dirty="0"/>
              <a:t>Timing  - 6 to 8 PM</a:t>
            </a:r>
          </a:p>
          <a:p>
            <a:pPr lvl="1"/>
            <a:r>
              <a:rPr lang="en-US" sz="1200" dirty="0"/>
              <a:t>Hours -  6</a:t>
            </a:r>
          </a:p>
        </p:txBody>
      </p:sp>
    </p:spTree>
    <p:extLst>
      <p:ext uri="{BB962C8B-B14F-4D97-AF65-F5344CB8AC3E}">
        <p14:creationId xmlns:p14="http://schemas.microsoft.com/office/powerpoint/2010/main" xmlns="" val="285179411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US" b="1" dirty="0"/>
              <a:t>Chapter 9: Data Analysis Using Python</a:t>
            </a:r>
          </a:p>
          <a:p>
            <a:r>
              <a:rPr lang="en-IN" dirty="0"/>
              <a:t> </a:t>
            </a:r>
            <a:r>
              <a:rPr lang="en-IN" dirty="0" err="1"/>
              <a:t>Numpy</a:t>
            </a:r>
            <a:r>
              <a:rPr lang="en-IN" dirty="0"/>
              <a:t> :</a:t>
            </a:r>
          </a:p>
          <a:p>
            <a:r>
              <a:rPr lang="en-IN" dirty="0"/>
              <a:t> Introduction to </a:t>
            </a:r>
            <a:r>
              <a:rPr lang="en-IN" dirty="0" err="1"/>
              <a:t>numpy</a:t>
            </a:r>
            <a:endParaRPr lang="en-IN" dirty="0"/>
          </a:p>
          <a:p>
            <a:r>
              <a:rPr lang="en-IN" dirty="0"/>
              <a:t> Creating arrays</a:t>
            </a:r>
          </a:p>
          <a:p>
            <a:r>
              <a:rPr lang="en-IN" dirty="0"/>
              <a:t> Pandas:</a:t>
            </a:r>
          </a:p>
          <a:p>
            <a:r>
              <a:rPr lang="en-IN" dirty="0"/>
              <a:t> What are pandas?</a:t>
            </a:r>
          </a:p>
          <a:p>
            <a:r>
              <a:rPr lang="en-IN" dirty="0"/>
              <a:t> Series in pandas</a:t>
            </a:r>
          </a:p>
          <a:p>
            <a:r>
              <a:rPr lang="en-IN" dirty="0"/>
              <a:t> What are </a:t>
            </a:r>
            <a:r>
              <a:rPr lang="en-IN" dirty="0" err="1"/>
              <a:t>DataFrames</a:t>
            </a:r>
            <a:endParaRPr lang="en-IN" dirty="0"/>
          </a:p>
          <a:p>
            <a:r>
              <a:rPr lang="en-IN" dirty="0"/>
              <a:t> Series in pandas</a:t>
            </a:r>
          </a:p>
        </p:txBody>
      </p:sp>
    </p:spTree>
    <p:extLst>
      <p:ext uri="{BB962C8B-B14F-4D97-AF65-F5344CB8AC3E}">
        <p14:creationId xmlns:p14="http://schemas.microsoft.com/office/powerpoint/2010/main" xmlns="" val="1858589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dirty="0"/>
              <a:t>Matplotlib:</a:t>
            </a:r>
          </a:p>
          <a:p>
            <a:r>
              <a:rPr lang="en-IN" dirty="0"/>
              <a:t> Python for Data</a:t>
            </a:r>
          </a:p>
          <a:p>
            <a:r>
              <a:rPr lang="en-IN" dirty="0"/>
              <a:t>Visualization</a:t>
            </a:r>
          </a:p>
          <a:p>
            <a:r>
              <a:rPr lang="en-US" dirty="0"/>
              <a:t> Welcome to the Data Visualization</a:t>
            </a:r>
          </a:p>
          <a:p>
            <a:r>
              <a:rPr lang="en-IN" dirty="0"/>
              <a:t>Section</a:t>
            </a:r>
          </a:p>
          <a:p>
            <a:r>
              <a:rPr lang="en-IN" dirty="0"/>
              <a:t> Introduction to Matplotlib</a:t>
            </a:r>
          </a:p>
        </p:txBody>
      </p:sp>
    </p:spTree>
    <p:extLst>
      <p:ext uri="{BB962C8B-B14F-4D97-AF65-F5344CB8AC3E}">
        <p14:creationId xmlns:p14="http://schemas.microsoft.com/office/powerpoint/2010/main" xmlns="" val="16676332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b="1" dirty="0"/>
              <a:t>Chapter 10: Django Web Framework in Python</a:t>
            </a:r>
          </a:p>
          <a:p>
            <a:r>
              <a:rPr lang="en-US" dirty="0"/>
              <a:t> Introduction to MVC and MVT architecture in Web development</a:t>
            </a:r>
          </a:p>
          <a:p>
            <a:r>
              <a:rPr lang="en-US" dirty="0"/>
              <a:t> Django folder structure and flow of control</a:t>
            </a:r>
          </a:p>
          <a:p>
            <a:r>
              <a:rPr lang="en-IN" dirty="0"/>
              <a:t> Basic HTML,CSS,JS</a:t>
            </a:r>
          </a:p>
          <a:p>
            <a:r>
              <a:rPr lang="en-IN" dirty="0"/>
              <a:t> Template Rendering.</a:t>
            </a:r>
          </a:p>
          <a:p>
            <a:r>
              <a:rPr lang="en-IN" dirty="0"/>
              <a:t> CRUD Operations using Django.</a:t>
            </a:r>
          </a:p>
          <a:p>
            <a:r>
              <a:rPr lang="en-US" dirty="0"/>
              <a:t> Cookies and Session in Python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3731792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dirty="0"/>
              <a:t>ORM in Python</a:t>
            </a:r>
          </a:p>
          <a:p>
            <a:r>
              <a:rPr lang="en-IN" dirty="0"/>
              <a:t>Table Relations in </a:t>
            </a:r>
            <a:r>
              <a:rPr lang="en-IN" dirty="0" err="1"/>
              <a:t>django</a:t>
            </a:r>
            <a:endParaRPr lang="en-IN" dirty="0"/>
          </a:p>
          <a:p>
            <a:r>
              <a:rPr lang="en-IN" dirty="0"/>
              <a:t> Django REST Framework.</a:t>
            </a:r>
          </a:p>
          <a:p>
            <a:r>
              <a:rPr lang="en-US" dirty="0"/>
              <a:t> Writing Serializers and REST API Methods.</a:t>
            </a:r>
          </a:p>
          <a:p>
            <a:r>
              <a:rPr lang="en-IN" dirty="0"/>
              <a:t> Decorators</a:t>
            </a:r>
          </a:p>
          <a:p>
            <a:r>
              <a:rPr lang="en-IN" dirty="0"/>
              <a:t> Token generation.</a:t>
            </a:r>
          </a:p>
          <a:p>
            <a:r>
              <a:rPr lang="en-IN" dirty="0"/>
              <a:t> Routing API’s</a:t>
            </a:r>
          </a:p>
        </p:txBody>
      </p:sp>
    </p:spTree>
    <p:extLst>
      <p:ext uri="{BB962C8B-B14F-4D97-AF65-F5344CB8AC3E}">
        <p14:creationId xmlns:p14="http://schemas.microsoft.com/office/powerpoint/2010/main" xmlns="" val="11726892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450613"/>
          </a:xfrm>
        </p:spPr>
        <p:txBody>
          <a:bodyPr>
            <a:noAutofit/>
          </a:bodyPr>
          <a:lstStyle/>
          <a:p>
            <a:r>
              <a:rPr lang="en-IN" dirty="0"/>
              <a:t> Version Control-Git (Bitbucket)</a:t>
            </a:r>
          </a:p>
          <a:p>
            <a:r>
              <a:rPr lang="en-IN" dirty="0"/>
              <a:t> Testing Tool- Postman</a:t>
            </a:r>
          </a:p>
          <a:p>
            <a:r>
              <a:rPr lang="en-IN" dirty="0"/>
              <a:t> Sample Projects</a:t>
            </a:r>
          </a:p>
          <a:p>
            <a:r>
              <a:rPr lang="en-IN" dirty="0"/>
              <a:t> Live Project.</a:t>
            </a:r>
          </a:p>
        </p:txBody>
      </p:sp>
    </p:spTree>
    <p:extLst>
      <p:ext uri="{BB962C8B-B14F-4D97-AF65-F5344CB8AC3E}">
        <p14:creationId xmlns:p14="http://schemas.microsoft.com/office/powerpoint/2010/main" xmlns="" val="34544686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3E3BE0-7809-4625-A578-1B2E30D61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851" y="1360701"/>
            <a:ext cx="9603275" cy="1049235"/>
          </a:xfrm>
        </p:spPr>
        <p:txBody>
          <a:bodyPr/>
          <a:lstStyle/>
          <a:p>
            <a:r>
              <a:rPr lang="en-US" dirty="0"/>
              <a:t>Thanks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79135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Introduction to Processes  - </a:t>
            </a:r>
            <a:r>
              <a:rPr lang="en-US" sz="2800" dirty="0"/>
              <a:t>Agile</a:t>
            </a:r>
            <a:r>
              <a:rPr lang="en-IN" sz="2800" dirty="0"/>
              <a:t> and Jira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1400" dirty="0"/>
          </a:p>
          <a:p>
            <a:r>
              <a:rPr lang="en-US" sz="1400" dirty="0"/>
              <a:t>Basic understanding of Agile and JIRA</a:t>
            </a:r>
          </a:p>
          <a:p>
            <a:r>
              <a:rPr lang="en-US" sz="1400" dirty="0"/>
              <a:t>Basic end to end process of Software Development</a:t>
            </a:r>
          </a:p>
          <a:p>
            <a:endParaRPr lang="en-US" sz="1400" dirty="0"/>
          </a:p>
          <a:p>
            <a:pPr lvl="1"/>
            <a:r>
              <a:rPr lang="en-US" sz="1200" dirty="0"/>
              <a:t>Targeted Week  - 1</a:t>
            </a:r>
          </a:p>
          <a:p>
            <a:pPr lvl="1"/>
            <a:r>
              <a:rPr lang="en-US" sz="1200" dirty="0"/>
              <a:t>Timing  - 6 to 8 PM</a:t>
            </a:r>
          </a:p>
          <a:p>
            <a:pPr lvl="1"/>
            <a:r>
              <a:rPr lang="en-US" sz="1200" dirty="0"/>
              <a:t>Hours -  2</a:t>
            </a:r>
          </a:p>
        </p:txBody>
      </p:sp>
    </p:spTree>
    <p:extLst>
      <p:ext uri="{BB962C8B-B14F-4D97-AF65-F5344CB8AC3E}">
        <p14:creationId xmlns:p14="http://schemas.microsoft.com/office/powerpoint/2010/main" xmlns="" val="1377587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Coding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SCM - Bitbucket/Gitlab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Commits/Checkout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Feature Based Branching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Visual Studio Code – Setting up and configurations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Coding Standards</a:t>
            </a:r>
          </a:p>
          <a:p>
            <a:pPr lvl="1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Targeted Week  - 2</a:t>
            </a:r>
          </a:p>
          <a:p>
            <a:pPr lvl="1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Timing  - 10 to 12 AM</a:t>
            </a:r>
          </a:p>
          <a:p>
            <a:pPr lvl="1"/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Hours -  3</a:t>
            </a:r>
          </a:p>
        </p:txBody>
      </p:sp>
    </p:spTree>
    <p:extLst>
      <p:ext uri="{BB962C8B-B14F-4D97-AF65-F5344CB8AC3E}">
        <p14:creationId xmlns:p14="http://schemas.microsoft.com/office/powerpoint/2010/main" xmlns="" val="2043624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Database Basics (Relational)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Relational Database – MySQL, PostgreSQL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Normalization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Table Structure Creation of Views, Stored Procedures, Functions</a:t>
            </a:r>
          </a:p>
          <a:p>
            <a:pPr lvl="1"/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Targeted Week  - 2</a:t>
            </a:r>
          </a:p>
          <a:p>
            <a:pPr lvl="1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Timing  - 10 to 12 AM</a:t>
            </a:r>
          </a:p>
          <a:p>
            <a:pPr lvl="1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Hours -  4</a:t>
            </a:r>
          </a:p>
        </p:txBody>
      </p:sp>
    </p:spTree>
    <p:extLst>
      <p:ext uri="{BB962C8B-B14F-4D97-AF65-F5344CB8AC3E}">
        <p14:creationId xmlns:p14="http://schemas.microsoft.com/office/powerpoint/2010/main" xmlns="" val="1865193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Database Basics (NoSQL)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MongoDB – Concepts</a:t>
            </a:r>
          </a:p>
          <a:p>
            <a:r>
              <a:rPr lang="fr-FR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Query</a:t>
            </a:r>
            <a:r>
              <a:rPr lang="fr-FR" sz="1600" dirty="0">
                <a:latin typeface="Calibri" panose="020F0502020204030204" pitchFamily="34" charset="0"/>
                <a:cs typeface="Calibri" panose="020F0502020204030204" pitchFamily="34" charset="0"/>
              </a:rPr>
              <a:t> – Robo3T Tool usage</a:t>
            </a:r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sz="1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Targeted Week  - 2</a:t>
            </a:r>
          </a:p>
          <a:p>
            <a:pPr lvl="1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Timing  - 10 to 12 AM</a:t>
            </a:r>
          </a:p>
          <a:p>
            <a:pPr lvl="1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Hours -  4</a:t>
            </a:r>
          </a:p>
        </p:txBody>
      </p:sp>
    </p:spTree>
    <p:extLst>
      <p:ext uri="{BB962C8B-B14F-4D97-AF65-F5344CB8AC3E}">
        <p14:creationId xmlns:p14="http://schemas.microsoft.com/office/powerpoint/2010/main" xmlns="" val="3336791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0390A3-2EC4-419F-B567-1AA57128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Linux Fundamentals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FAB360-3B40-4CD8-95C7-21136C235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IN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Key Linux Commands 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Services and process management</a:t>
            </a:r>
          </a:p>
          <a:p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Basic debugging and checking logs</a:t>
            </a:r>
          </a:p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Targeted Week  - 3</a:t>
            </a:r>
          </a:p>
          <a:p>
            <a:pPr lvl="1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Timing  - 10 to 12 AM</a:t>
            </a:r>
          </a:p>
          <a:p>
            <a:pPr lvl="1"/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Hours -  4</a:t>
            </a:r>
          </a:p>
        </p:txBody>
      </p:sp>
    </p:spTree>
    <p:extLst>
      <p:ext uri="{BB962C8B-B14F-4D97-AF65-F5344CB8AC3E}">
        <p14:creationId xmlns:p14="http://schemas.microsoft.com/office/powerpoint/2010/main" xmlns="" val="289951997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160</TotalTime>
  <Words>1828</Words>
  <Application>Microsoft Office PowerPoint</Application>
  <PresentationFormat>Custom</PresentationFormat>
  <Paragraphs>325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Gallery</vt:lpstr>
      <vt:lpstr>TRAINING PLAN</vt:lpstr>
      <vt:lpstr>topics</vt:lpstr>
      <vt:lpstr>topics</vt:lpstr>
      <vt:lpstr>Communication</vt:lpstr>
      <vt:lpstr>Introduction to Processes  - Agile and Jira</vt:lpstr>
      <vt:lpstr>Coding Basics</vt:lpstr>
      <vt:lpstr>Database Basics (Relational)</vt:lpstr>
      <vt:lpstr>Database Basics (NoSQL)</vt:lpstr>
      <vt:lpstr>Linux Fundamentals</vt:lpstr>
      <vt:lpstr>HTML/CSS</vt:lpstr>
      <vt:lpstr>Node js</vt:lpstr>
      <vt:lpstr>Node js</vt:lpstr>
      <vt:lpstr>Node js</vt:lpstr>
      <vt:lpstr>Node js</vt:lpstr>
      <vt:lpstr>Node js</vt:lpstr>
      <vt:lpstr>react js</vt:lpstr>
      <vt:lpstr>react js</vt:lpstr>
      <vt:lpstr>react js</vt:lpstr>
      <vt:lpstr>react js</vt:lpstr>
      <vt:lpstr>react js</vt:lpstr>
      <vt:lpstr>react js</vt:lpstr>
      <vt:lpstr>react js</vt:lpstr>
      <vt:lpstr>react js</vt:lpstr>
      <vt:lpstr>react js</vt:lpstr>
      <vt:lpstr>react js</vt:lpstr>
      <vt:lpstr>react js</vt:lpstr>
      <vt:lpstr>react js</vt:lpstr>
      <vt:lpstr>react js</vt:lpstr>
      <vt:lpstr>react js</vt:lpstr>
      <vt:lpstr>python</vt:lpstr>
      <vt:lpstr>python</vt:lpstr>
      <vt:lpstr>python</vt:lpstr>
      <vt:lpstr>python</vt:lpstr>
      <vt:lpstr>python</vt:lpstr>
      <vt:lpstr>python</vt:lpstr>
      <vt:lpstr>python</vt:lpstr>
      <vt:lpstr>python</vt:lpstr>
      <vt:lpstr>python</vt:lpstr>
      <vt:lpstr>python</vt:lpstr>
      <vt:lpstr>python</vt:lpstr>
      <vt:lpstr>python</vt:lpstr>
      <vt:lpstr>python</vt:lpstr>
      <vt:lpstr>python</vt:lpstr>
      <vt:lpstr>python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EMVIGO TRAINING PLAN</dc:title>
  <dc:creator>Vishnu Sasi(UST,IN)</dc:creator>
  <cp:lastModifiedBy>user</cp:lastModifiedBy>
  <cp:revision>103</cp:revision>
  <dcterms:created xsi:type="dcterms:W3CDTF">2021-06-12T03:19:57Z</dcterms:created>
  <dcterms:modified xsi:type="dcterms:W3CDTF">2021-07-27T18:10:15Z</dcterms:modified>
</cp:coreProperties>
</file>